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0" r:id="rId2"/>
    <p:sldId id="257" r:id="rId3"/>
    <p:sldId id="258" r:id="rId4"/>
    <p:sldId id="259" r:id="rId5"/>
    <p:sldId id="262" r:id="rId6"/>
    <p:sldId id="261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80D6A6-ECA6-4A0C-9AE0-CF31298E0E25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E619C2-CC5C-402B-8725-DD6A2555A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245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619C2-CC5C-402B-8725-DD6A2555AE4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080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619C2-CC5C-402B-8725-DD6A2555AE4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348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619C2-CC5C-402B-8725-DD6A2555AE4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080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619C2-CC5C-402B-8725-DD6A2555AE4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080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C577E-1199-4261-8ECD-97CA83AD92B7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E6E7-63BC-4851-965F-E2F40D1EC7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399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C577E-1199-4261-8ECD-97CA83AD92B7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E6E7-63BC-4851-965F-E2F40D1EC7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318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C577E-1199-4261-8ECD-97CA83AD92B7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E6E7-63BC-4851-965F-E2F40D1EC7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507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C577E-1199-4261-8ECD-97CA83AD92B7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E6E7-63BC-4851-965F-E2F40D1EC7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15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C577E-1199-4261-8ECD-97CA83AD92B7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E6E7-63BC-4851-965F-E2F40D1EC7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426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C577E-1199-4261-8ECD-97CA83AD92B7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E6E7-63BC-4851-965F-E2F40D1EC7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998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C577E-1199-4261-8ECD-97CA83AD92B7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E6E7-63BC-4851-965F-E2F40D1EC7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930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C577E-1199-4261-8ECD-97CA83AD92B7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E6E7-63BC-4851-965F-E2F40D1EC7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957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C577E-1199-4261-8ECD-97CA83AD92B7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E6E7-63BC-4851-965F-E2F40D1EC7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336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C577E-1199-4261-8ECD-97CA83AD92B7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E6E7-63BC-4851-965F-E2F40D1EC7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330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C577E-1199-4261-8ECD-97CA83AD92B7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EE6E7-63BC-4851-965F-E2F40D1EC7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606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C577E-1199-4261-8ECD-97CA83AD92B7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EE6E7-63BC-4851-965F-E2F40D1EC7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214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 descr="C:\Users\User\Desktop\img1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7" t="4301" r="4159" b="3897"/>
          <a:stretch/>
        </p:blipFill>
        <p:spPr bwMode="auto">
          <a:xfrm>
            <a:off x="303700" y="719665"/>
            <a:ext cx="8544272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C:\Users\User\Desktop\maxresdefaul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07" y="1230281"/>
            <a:ext cx="7529514" cy="423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Группа 15"/>
          <p:cNvGrpSpPr/>
          <p:nvPr/>
        </p:nvGrpSpPr>
        <p:grpSpPr>
          <a:xfrm>
            <a:off x="4427984" y="5229200"/>
            <a:ext cx="4187871" cy="1454501"/>
            <a:chOff x="377788" y="5316776"/>
            <a:chExt cx="4267035" cy="1432285"/>
          </a:xfrm>
        </p:grpSpPr>
        <p:sp>
          <p:nvSpPr>
            <p:cNvPr id="17" name="Овал 16"/>
            <p:cNvSpPr/>
            <p:nvPr/>
          </p:nvSpPr>
          <p:spPr>
            <a:xfrm>
              <a:off x="3140296" y="5324470"/>
              <a:ext cx="1503711" cy="141689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377788" y="5324471"/>
              <a:ext cx="1457908" cy="14168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1719904" y="5316776"/>
              <a:ext cx="1420391" cy="1432285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Picture 5" descr="C:\Users\User\Desktop\img14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67" t="4301" r="4159" b="3897"/>
            <a:stretch/>
          </p:blipFill>
          <p:spPr bwMode="auto">
            <a:xfrm>
              <a:off x="549136" y="5530993"/>
              <a:ext cx="3836362" cy="10038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726198" y="5797679"/>
              <a:ext cx="3918625" cy="697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solidFill>
                    <a:srgbClr val="C00000"/>
                  </a:solidFill>
                  <a:latin typeface="Segoe Print" panose="02000600000000000000" pitchFamily="2" charset="0"/>
                </a:rPr>
                <a:t>Работа отряда ЮИДД за </a:t>
              </a:r>
            </a:p>
            <a:p>
              <a:r>
                <a:rPr lang="ru-RU" sz="2000" b="1" dirty="0" smtClean="0">
                  <a:solidFill>
                    <a:srgbClr val="C00000"/>
                  </a:solidFill>
                  <a:latin typeface="Segoe Print" panose="02000600000000000000" pitchFamily="2" charset="0"/>
                </a:rPr>
                <a:t>2017-2018 </a:t>
              </a:r>
              <a:r>
                <a:rPr lang="ru-RU" sz="2000" b="1" dirty="0" smtClean="0">
                  <a:solidFill>
                    <a:srgbClr val="C00000"/>
                  </a:solidFill>
                  <a:latin typeface="Segoe Print" panose="02000600000000000000" pitchFamily="2" charset="0"/>
                </a:rPr>
                <a:t>учебный год</a:t>
              </a:r>
              <a:endParaRPr lang="ru-RU" sz="2000" b="1" dirty="0">
                <a:solidFill>
                  <a:srgbClr val="C00000"/>
                </a:solidFill>
                <a:latin typeface="Segoe Print" panose="020006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206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User\Desktop\img1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7" t="4301" r="4159" b="3897"/>
          <a:stretch/>
        </p:blipFill>
        <p:spPr bwMode="auto">
          <a:xfrm>
            <a:off x="251520" y="1340768"/>
            <a:ext cx="8712968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User\Desktop\ПДД\фото ЮИД ПДД 2018\пристегнись и улыбнись (2)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44" y="1937222"/>
            <a:ext cx="7360319" cy="413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1979712" y="52782"/>
            <a:ext cx="4885812" cy="1767330"/>
            <a:chOff x="377788" y="5316776"/>
            <a:chExt cx="4266219" cy="1432285"/>
          </a:xfrm>
        </p:grpSpPr>
        <p:sp>
          <p:nvSpPr>
            <p:cNvPr id="8" name="Овал 7"/>
            <p:cNvSpPr/>
            <p:nvPr/>
          </p:nvSpPr>
          <p:spPr>
            <a:xfrm>
              <a:off x="3140296" y="5324470"/>
              <a:ext cx="1503711" cy="141689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377788" y="5324471"/>
              <a:ext cx="1457908" cy="14168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1719904" y="5316776"/>
              <a:ext cx="1420391" cy="1432285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5" descr="C:\Users\User\Desktop\img14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67" t="4301" r="4159" b="3897"/>
            <a:stretch/>
          </p:blipFill>
          <p:spPr bwMode="auto">
            <a:xfrm>
              <a:off x="549136" y="5530993"/>
              <a:ext cx="3836362" cy="10038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785420" y="5683568"/>
              <a:ext cx="3363804" cy="5736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rgbClr val="C00000"/>
                  </a:solidFill>
                  <a:latin typeface="Segoe Print" panose="02000600000000000000" pitchFamily="2" charset="0"/>
                </a:rPr>
                <a:t>Акция </a:t>
              </a:r>
            </a:p>
            <a:p>
              <a:pPr algn="ctr"/>
              <a:r>
                <a:rPr lang="ru-RU" sz="2000" b="1" dirty="0" smtClean="0">
                  <a:solidFill>
                    <a:srgbClr val="C00000"/>
                  </a:solidFill>
                  <a:latin typeface="Segoe Print" panose="02000600000000000000" pitchFamily="2" charset="0"/>
                </a:rPr>
                <a:t>«Пристегнись и улыбнись»</a:t>
              </a:r>
              <a:endParaRPr lang="ru-RU" sz="2000" b="1" dirty="0">
                <a:solidFill>
                  <a:srgbClr val="C00000"/>
                </a:solidFill>
                <a:latin typeface="Segoe Print" panose="020006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010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" name="Picture 5" descr="C:\Users\User\Desktop\img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7" t="4301" r="4159" b="3897"/>
          <a:stretch/>
        </p:blipFill>
        <p:spPr bwMode="auto">
          <a:xfrm>
            <a:off x="683568" y="2492897"/>
            <a:ext cx="6378570" cy="417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User\Desktop\DSC0408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41" y="2862242"/>
            <a:ext cx="5616624" cy="343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User\Desktop\img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7" t="4301" r="4159" b="3897"/>
          <a:stretch/>
        </p:blipFill>
        <p:spPr bwMode="auto">
          <a:xfrm>
            <a:off x="3708134" y="299612"/>
            <a:ext cx="5271147" cy="308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User\Desktop\DSC0408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557" y="581550"/>
            <a:ext cx="4485677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190244" y="581550"/>
            <a:ext cx="4885812" cy="1767330"/>
            <a:chOff x="377788" y="5316776"/>
            <a:chExt cx="4266219" cy="1432285"/>
          </a:xfrm>
        </p:grpSpPr>
        <p:sp>
          <p:nvSpPr>
            <p:cNvPr id="8" name="Овал 7"/>
            <p:cNvSpPr/>
            <p:nvPr/>
          </p:nvSpPr>
          <p:spPr>
            <a:xfrm>
              <a:off x="3140296" y="5324470"/>
              <a:ext cx="1503711" cy="141689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377788" y="5324471"/>
              <a:ext cx="1457908" cy="14168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1719904" y="5316776"/>
              <a:ext cx="1420391" cy="1432285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5" descr="C:\Users\User\Desktop\img14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67" t="4301" r="4159" b="3897"/>
            <a:stretch/>
          </p:blipFill>
          <p:spPr bwMode="auto">
            <a:xfrm>
              <a:off x="549136" y="5530993"/>
              <a:ext cx="3836362" cy="10038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528215" y="5683568"/>
              <a:ext cx="3878208" cy="6331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rgbClr val="C00000"/>
                  </a:solidFill>
                  <a:latin typeface="Segoe Print" panose="02000600000000000000" pitchFamily="2" charset="0"/>
                </a:rPr>
                <a:t>Акция </a:t>
              </a:r>
            </a:p>
            <a:p>
              <a:pPr algn="ctr"/>
              <a:r>
                <a:rPr lang="ru-RU" sz="2000" b="1" dirty="0" smtClean="0">
                  <a:solidFill>
                    <a:srgbClr val="C00000"/>
                  </a:solidFill>
                  <a:latin typeface="Segoe Print" panose="02000600000000000000" pitchFamily="2" charset="0"/>
                </a:rPr>
                <a:t>«Безопасная дорога - детям»</a:t>
              </a:r>
              <a:endParaRPr lang="ru-RU" sz="2000" b="1" dirty="0">
                <a:solidFill>
                  <a:srgbClr val="C00000"/>
                </a:solidFill>
                <a:latin typeface="Segoe Print" panose="020006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13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5" descr="C:\Users\User\Desktop\img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7" t="4301" r="4159" b="3897"/>
          <a:stretch/>
        </p:blipFill>
        <p:spPr bwMode="auto">
          <a:xfrm>
            <a:off x="179512" y="1266351"/>
            <a:ext cx="8748464" cy="525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User\Desktop\DSC0411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9567"/>
            <a:ext cx="805490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2420634" y="143837"/>
            <a:ext cx="4266219" cy="1432285"/>
            <a:chOff x="377788" y="5316776"/>
            <a:chExt cx="4266219" cy="1432285"/>
          </a:xfrm>
        </p:grpSpPr>
        <p:sp>
          <p:nvSpPr>
            <p:cNvPr id="7" name="Овал 6"/>
            <p:cNvSpPr/>
            <p:nvPr/>
          </p:nvSpPr>
          <p:spPr>
            <a:xfrm>
              <a:off x="3140296" y="5324470"/>
              <a:ext cx="1503711" cy="141689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377788" y="5324471"/>
              <a:ext cx="1457908" cy="14168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1719904" y="5316776"/>
              <a:ext cx="1420391" cy="1432285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Picture 5" descr="C:\Users\User\Desktop\img14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67" t="4301" r="4159" b="3897"/>
            <a:stretch/>
          </p:blipFill>
          <p:spPr bwMode="auto">
            <a:xfrm>
              <a:off x="549136" y="5530993"/>
              <a:ext cx="3836362" cy="10038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674198" y="5683568"/>
              <a:ext cx="358623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rgbClr val="C00000"/>
                  </a:solidFill>
                  <a:latin typeface="Segoe Print" panose="02000600000000000000" pitchFamily="2" charset="0"/>
                </a:rPr>
                <a:t>Акция </a:t>
              </a:r>
            </a:p>
            <a:p>
              <a:pPr algn="ctr"/>
              <a:r>
                <a:rPr lang="ru-RU" sz="2000" b="1" dirty="0" smtClean="0">
                  <a:solidFill>
                    <a:srgbClr val="C00000"/>
                  </a:solidFill>
                  <a:latin typeface="Segoe Print" panose="02000600000000000000" pitchFamily="2" charset="0"/>
                </a:rPr>
                <a:t>«Засветись в темноте»</a:t>
              </a:r>
              <a:endParaRPr lang="ru-RU" sz="2000" b="1" dirty="0">
                <a:solidFill>
                  <a:srgbClr val="C00000"/>
                </a:solidFill>
                <a:latin typeface="Segoe Print" panose="020006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086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7" name="Picture 5" descr="C:\Users\User\Desktop\img1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7" t="4301" r="4159" b="3897"/>
          <a:stretch/>
        </p:blipFill>
        <p:spPr bwMode="auto">
          <a:xfrm>
            <a:off x="549136" y="404664"/>
            <a:ext cx="6378570" cy="476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C:\Users\User\Desktop\ПДД\DSC05433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160" y="850612"/>
            <a:ext cx="5170521" cy="387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User\Desktop\img1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7" t="4301" r="4159" b="3897"/>
          <a:stretch/>
        </p:blipFill>
        <p:spPr bwMode="auto">
          <a:xfrm>
            <a:off x="4860032" y="3364922"/>
            <a:ext cx="4124394" cy="308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User\Desktop\ПДД\DSC0543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445" y="3686160"/>
            <a:ext cx="3255568" cy="244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377788" y="5316776"/>
            <a:ext cx="4266219" cy="1432285"/>
            <a:chOff x="377788" y="5316776"/>
            <a:chExt cx="4266219" cy="1432285"/>
          </a:xfrm>
        </p:grpSpPr>
        <p:sp>
          <p:nvSpPr>
            <p:cNvPr id="13" name="Овал 12"/>
            <p:cNvSpPr/>
            <p:nvPr/>
          </p:nvSpPr>
          <p:spPr>
            <a:xfrm>
              <a:off x="3140296" y="5324470"/>
              <a:ext cx="1503711" cy="141689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>
              <a:off x="377788" y="5324471"/>
              <a:ext cx="1457908" cy="14168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1719904" y="5316776"/>
              <a:ext cx="1420391" cy="1432285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Picture 5" descr="C:\Users\User\Desktop\img14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67" t="4301" r="4159" b="3897"/>
            <a:stretch/>
          </p:blipFill>
          <p:spPr bwMode="auto">
            <a:xfrm>
              <a:off x="549136" y="5530993"/>
              <a:ext cx="3836362" cy="10038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1043608" y="5762484"/>
              <a:ext cx="27911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solidFill>
                    <a:srgbClr val="C00000"/>
                  </a:solidFill>
                  <a:latin typeface="Segoe Print" panose="02000600000000000000" pitchFamily="2" charset="0"/>
                </a:rPr>
                <a:t>ЮИД и дошколята</a:t>
              </a:r>
              <a:endParaRPr lang="ru-RU" sz="2000" b="1" dirty="0">
                <a:solidFill>
                  <a:srgbClr val="C00000"/>
                </a:solidFill>
                <a:latin typeface="Segoe Print" panose="020006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617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 descr="C:\Users\User\Desktop\img1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7" t="4301" r="4159" b="3897"/>
          <a:stretch/>
        </p:blipFill>
        <p:spPr bwMode="auto">
          <a:xfrm>
            <a:off x="303700" y="719665"/>
            <a:ext cx="8544272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C:\Users\User\Desktop\maxresdefaul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07" y="1230281"/>
            <a:ext cx="7529514" cy="423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Группа 15"/>
          <p:cNvGrpSpPr/>
          <p:nvPr/>
        </p:nvGrpSpPr>
        <p:grpSpPr>
          <a:xfrm>
            <a:off x="4427984" y="5229200"/>
            <a:ext cx="4187068" cy="1454501"/>
            <a:chOff x="377788" y="5316776"/>
            <a:chExt cx="4266219" cy="1432285"/>
          </a:xfrm>
        </p:grpSpPr>
        <p:sp>
          <p:nvSpPr>
            <p:cNvPr id="17" name="Овал 16"/>
            <p:cNvSpPr/>
            <p:nvPr/>
          </p:nvSpPr>
          <p:spPr>
            <a:xfrm>
              <a:off x="3140296" y="5324470"/>
              <a:ext cx="1503711" cy="141689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377788" y="5324471"/>
              <a:ext cx="1457908" cy="14168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1719904" y="5316776"/>
              <a:ext cx="1420391" cy="1432285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Picture 5" descr="C:\Users\User\Desktop\img14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67" t="4301" r="4159" b="3897"/>
            <a:stretch/>
          </p:blipFill>
          <p:spPr bwMode="auto">
            <a:xfrm>
              <a:off x="549136" y="5530993"/>
              <a:ext cx="3836362" cy="10038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726198" y="5797679"/>
              <a:ext cx="3889490" cy="4704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solidFill>
                    <a:srgbClr val="C00000"/>
                  </a:solidFill>
                  <a:latin typeface="Segoe Print" panose="02000600000000000000" pitchFamily="2" charset="0"/>
                </a:rPr>
                <a:t>2017-2018 учебный год</a:t>
              </a:r>
              <a:endParaRPr lang="ru-RU" sz="2000" b="1" dirty="0">
                <a:solidFill>
                  <a:srgbClr val="C00000"/>
                </a:solidFill>
                <a:latin typeface="Segoe Print" panose="020006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859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Picture 5" descr="C:\Users\User\Desktop\img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7" t="4301" r="4159" b="3897"/>
          <a:stretch/>
        </p:blipFill>
        <p:spPr bwMode="auto">
          <a:xfrm>
            <a:off x="323528" y="116632"/>
            <a:ext cx="8557563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ПДД\DSC0551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827" y="538098"/>
            <a:ext cx="6748964" cy="506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2990930" y="4581128"/>
            <a:ext cx="5816975" cy="2088231"/>
            <a:chOff x="377788" y="5316776"/>
            <a:chExt cx="4266219" cy="1432285"/>
          </a:xfrm>
        </p:grpSpPr>
        <p:sp>
          <p:nvSpPr>
            <p:cNvPr id="12" name="Овал 11"/>
            <p:cNvSpPr/>
            <p:nvPr/>
          </p:nvSpPr>
          <p:spPr>
            <a:xfrm>
              <a:off x="3140296" y="5324470"/>
              <a:ext cx="1503711" cy="141689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77788" y="5324471"/>
              <a:ext cx="1457908" cy="14168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1719904" y="5316776"/>
              <a:ext cx="1420391" cy="1432285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5" descr="C:\Users\User\Desktop\img14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67" t="4301" r="4159" b="3897"/>
            <a:stretch/>
          </p:blipFill>
          <p:spPr bwMode="auto">
            <a:xfrm>
              <a:off x="549136" y="5530993"/>
              <a:ext cx="3836362" cy="10038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1099742" y="5711889"/>
              <a:ext cx="2660744" cy="696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rgbClr val="C00000"/>
                  </a:solidFill>
                  <a:latin typeface="Segoe Print" panose="02000600000000000000" pitchFamily="2" charset="0"/>
                </a:rPr>
                <a:t>Оформление </a:t>
              </a:r>
            </a:p>
            <a:p>
              <a:pPr algn="ctr"/>
              <a:r>
                <a:rPr lang="ru-RU" sz="2000" b="1" dirty="0" smtClean="0">
                  <a:solidFill>
                    <a:srgbClr val="C00000"/>
                  </a:solidFill>
                  <a:latin typeface="Segoe Print" panose="02000600000000000000" pitchFamily="2" charset="0"/>
                </a:rPr>
                <a:t>информационного стенда</a:t>
              </a:r>
            </a:p>
            <a:p>
              <a:pPr algn="ctr"/>
              <a:r>
                <a:rPr lang="ru-RU" sz="2000" b="1" dirty="0" smtClean="0">
                  <a:solidFill>
                    <a:srgbClr val="C00000"/>
                  </a:solidFill>
                  <a:latin typeface="Segoe Print" panose="02000600000000000000" pitchFamily="2" charset="0"/>
                </a:rPr>
                <a:t> по ПДД</a:t>
              </a:r>
              <a:endParaRPr lang="ru-RU" sz="2000" b="1" dirty="0">
                <a:solidFill>
                  <a:srgbClr val="C00000"/>
                </a:solidFill>
                <a:latin typeface="Segoe Print" panose="020006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770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5" descr="C:\Users\User\Desktop\img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7" t="4301" r="4159" b="3897"/>
          <a:stretch/>
        </p:blipFill>
        <p:spPr bwMode="auto">
          <a:xfrm>
            <a:off x="403016" y="260648"/>
            <a:ext cx="7704856" cy="534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ПДД\DSC0546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92" y="562113"/>
            <a:ext cx="6473692" cy="485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3922091" y="4795063"/>
            <a:ext cx="4885813" cy="1767330"/>
            <a:chOff x="377788" y="5316776"/>
            <a:chExt cx="4266219" cy="1432285"/>
          </a:xfrm>
        </p:grpSpPr>
        <p:sp>
          <p:nvSpPr>
            <p:cNvPr id="10" name="Овал 9"/>
            <p:cNvSpPr/>
            <p:nvPr/>
          </p:nvSpPr>
          <p:spPr>
            <a:xfrm>
              <a:off x="3140296" y="5324470"/>
              <a:ext cx="1503711" cy="141689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377788" y="5324471"/>
              <a:ext cx="1457908" cy="14168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1719904" y="5316776"/>
              <a:ext cx="1420391" cy="1432285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Picture 5" descr="C:\Users\User\Desktop\img14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67" t="4301" r="4159" b="3897"/>
            <a:stretch/>
          </p:blipFill>
          <p:spPr bwMode="auto">
            <a:xfrm>
              <a:off x="549136" y="5530993"/>
              <a:ext cx="3836362" cy="10038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958167" y="5746075"/>
              <a:ext cx="2943888" cy="5736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rgbClr val="C00000"/>
                  </a:solidFill>
                  <a:latin typeface="Segoe Print" panose="02000600000000000000" pitchFamily="2" charset="0"/>
                </a:rPr>
                <a:t>Акция</a:t>
              </a:r>
            </a:p>
            <a:p>
              <a:pPr algn="ctr"/>
              <a:r>
                <a:rPr lang="ru-RU" sz="2000" b="1" dirty="0" smtClean="0">
                  <a:solidFill>
                    <a:srgbClr val="C00000"/>
                  </a:solidFill>
                  <a:latin typeface="Segoe Print" panose="02000600000000000000" pitchFamily="2" charset="0"/>
                </a:rPr>
                <a:t> «Шагающий автобус»</a:t>
              </a:r>
              <a:endParaRPr lang="ru-RU" sz="2000" b="1" dirty="0">
                <a:solidFill>
                  <a:srgbClr val="C00000"/>
                </a:solidFill>
                <a:latin typeface="Segoe Print" panose="020006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375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C:\Users\User\Desktop\img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7" t="4301" r="4159" b="3897"/>
          <a:stretch/>
        </p:blipFill>
        <p:spPr bwMode="auto">
          <a:xfrm>
            <a:off x="755576" y="548680"/>
            <a:ext cx="6480720" cy="398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User\Desktop\ПДД\фото ЮИД ПДД 2018\20180118 ЮИД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622" y="955531"/>
            <a:ext cx="5632627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User\Desktop\img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7" t="4301" r="4159" b="3897"/>
          <a:stretch/>
        </p:blipFill>
        <p:spPr bwMode="auto">
          <a:xfrm>
            <a:off x="3733885" y="3240778"/>
            <a:ext cx="5071760" cy="332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ПДД\фото ЮИД ПДД 2018\20180118_1027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531" y="3717032"/>
            <a:ext cx="4224469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371628" y="4530735"/>
            <a:ext cx="4885813" cy="1767330"/>
            <a:chOff x="377788" y="5316776"/>
            <a:chExt cx="4266219" cy="1432285"/>
          </a:xfrm>
        </p:grpSpPr>
        <p:sp>
          <p:nvSpPr>
            <p:cNvPr id="8" name="Овал 7"/>
            <p:cNvSpPr/>
            <p:nvPr/>
          </p:nvSpPr>
          <p:spPr>
            <a:xfrm>
              <a:off x="3140296" y="5324470"/>
              <a:ext cx="1503711" cy="141689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377788" y="5324471"/>
              <a:ext cx="1457908" cy="14168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1719904" y="5316776"/>
              <a:ext cx="1420391" cy="1432285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5" descr="C:\Users\User\Desktop\img14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67" t="4301" r="4159" b="3897"/>
            <a:stretch/>
          </p:blipFill>
          <p:spPr bwMode="auto">
            <a:xfrm>
              <a:off x="549136" y="5530993"/>
              <a:ext cx="3836362" cy="10038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1091137" y="5621360"/>
              <a:ext cx="2677941" cy="8231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000" b="1" dirty="0" err="1" smtClean="0">
                  <a:solidFill>
                    <a:srgbClr val="C00000"/>
                  </a:solidFill>
                  <a:latin typeface="Segoe Print" panose="02000600000000000000" pitchFamily="2" charset="0"/>
                </a:rPr>
                <a:t>Флешмоб</a:t>
              </a:r>
              <a:endParaRPr lang="ru-RU" sz="2000" b="1" dirty="0" smtClean="0">
                <a:solidFill>
                  <a:srgbClr val="C00000"/>
                </a:solidFill>
                <a:latin typeface="Segoe Print" panose="02000600000000000000" pitchFamily="2" charset="0"/>
              </a:endParaRPr>
            </a:p>
            <a:p>
              <a:pPr algn="ctr"/>
              <a:r>
                <a:rPr lang="ru-RU" sz="2000" b="1" dirty="0" smtClean="0">
                  <a:solidFill>
                    <a:srgbClr val="C00000"/>
                  </a:solidFill>
                  <a:latin typeface="Segoe Print" panose="02000600000000000000" pitchFamily="2" charset="0"/>
                </a:rPr>
                <a:t> «Соблюдая ПДД- </a:t>
              </a:r>
            </a:p>
            <a:p>
              <a:pPr algn="ctr"/>
              <a:r>
                <a:rPr lang="ru-RU" sz="2000" b="1" dirty="0" smtClean="0">
                  <a:solidFill>
                    <a:srgbClr val="C00000"/>
                  </a:solidFill>
                  <a:latin typeface="Segoe Print" panose="02000600000000000000" pitchFamily="2" charset="0"/>
                </a:rPr>
                <a:t>не окажешься в беде»</a:t>
              </a:r>
              <a:endParaRPr lang="ru-RU" sz="2000" b="1" dirty="0">
                <a:solidFill>
                  <a:srgbClr val="C00000"/>
                </a:solidFill>
                <a:latin typeface="Segoe Print" panose="020006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561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5" descr="C:\Users\User\Desktop\img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7" t="4301" r="4159" b="3897"/>
          <a:stretch/>
        </p:blipFill>
        <p:spPr bwMode="auto">
          <a:xfrm>
            <a:off x="683568" y="260648"/>
            <a:ext cx="7704856" cy="505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User\Desktop\ПДД\фото ЮИД ПДД 2018\20180116 ЮИД + инспектор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3" t="-1" r="18839" b="1101"/>
          <a:stretch/>
        </p:blipFill>
        <p:spPr bwMode="auto">
          <a:xfrm>
            <a:off x="1331640" y="692696"/>
            <a:ext cx="6032091" cy="4476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1837269" y="5039868"/>
            <a:ext cx="4885812" cy="1767330"/>
            <a:chOff x="377788" y="5316776"/>
            <a:chExt cx="4266219" cy="1432285"/>
          </a:xfrm>
        </p:grpSpPr>
        <p:sp>
          <p:nvSpPr>
            <p:cNvPr id="7" name="Овал 6"/>
            <p:cNvSpPr/>
            <p:nvPr/>
          </p:nvSpPr>
          <p:spPr>
            <a:xfrm>
              <a:off x="3140296" y="5324470"/>
              <a:ext cx="1503711" cy="141689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377788" y="5324471"/>
              <a:ext cx="1457908" cy="14168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1719904" y="5316776"/>
              <a:ext cx="1420391" cy="1432285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Picture 5" descr="C:\Users\User\Desktop\img14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67" t="4301" r="4159" b="3897"/>
            <a:stretch/>
          </p:blipFill>
          <p:spPr bwMode="auto">
            <a:xfrm>
              <a:off x="627920" y="5560689"/>
              <a:ext cx="3836362" cy="10038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967778" y="5746075"/>
              <a:ext cx="3156645" cy="5736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rgbClr val="C00000"/>
                  </a:solidFill>
                  <a:latin typeface="Segoe Print" panose="02000600000000000000" pitchFamily="2" charset="0"/>
                </a:rPr>
                <a:t>Встреча с инспектором </a:t>
              </a:r>
            </a:p>
            <a:p>
              <a:pPr algn="ctr"/>
              <a:r>
                <a:rPr lang="ru-RU" sz="2000" b="1" dirty="0" smtClean="0">
                  <a:solidFill>
                    <a:srgbClr val="C00000"/>
                  </a:solidFill>
                  <a:latin typeface="Segoe Print" panose="02000600000000000000" pitchFamily="2" charset="0"/>
                </a:rPr>
                <a:t>ДПС ГИБДД</a:t>
              </a:r>
              <a:endParaRPr lang="ru-RU" sz="2000" b="1" dirty="0">
                <a:solidFill>
                  <a:srgbClr val="C00000"/>
                </a:solidFill>
                <a:latin typeface="Segoe Print" panose="020006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921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Picture 5" descr="C:\Users\User\Desktop\img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7" t="4301" r="4159" b="3897"/>
          <a:stretch/>
        </p:blipFill>
        <p:spPr bwMode="auto">
          <a:xfrm>
            <a:off x="406276" y="572180"/>
            <a:ext cx="8366741" cy="595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User\Desktop\ПДД\фото ЮИД ПДД 2018\IMG-20180201-WA0008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94" y="888260"/>
            <a:ext cx="7308304" cy="532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2223515" y="342092"/>
            <a:ext cx="4885813" cy="1767330"/>
            <a:chOff x="377788" y="5316776"/>
            <a:chExt cx="4266219" cy="1432285"/>
          </a:xfrm>
        </p:grpSpPr>
        <p:sp>
          <p:nvSpPr>
            <p:cNvPr id="6" name="Овал 5"/>
            <p:cNvSpPr/>
            <p:nvPr/>
          </p:nvSpPr>
          <p:spPr>
            <a:xfrm>
              <a:off x="3140296" y="5324470"/>
              <a:ext cx="1503711" cy="141689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377788" y="5324471"/>
              <a:ext cx="1457908" cy="14168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1719904" y="5316776"/>
              <a:ext cx="1420391" cy="1432285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Picture 5" descr="C:\Users\User\Desktop\img14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67" t="4301" r="4159" b="3897"/>
            <a:stretch/>
          </p:blipFill>
          <p:spPr bwMode="auto">
            <a:xfrm>
              <a:off x="549136" y="5530993"/>
              <a:ext cx="3836362" cy="10038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943461" y="5721863"/>
              <a:ext cx="2973282" cy="5736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rgbClr val="C00000"/>
                  </a:solidFill>
                  <a:latin typeface="Segoe Print" panose="02000600000000000000" pitchFamily="2" charset="0"/>
                </a:rPr>
                <a:t>Театрализованное </a:t>
              </a:r>
            </a:p>
            <a:p>
              <a:pPr algn="ctr"/>
              <a:r>
                <a:rPr lang="ru-RU" sz="2000" b="1" dirty="0" smtClean="0">
                  <a:solidFill>
                    <a:srgbClr val="C00000"/>
                  </a:solidFill>
                  <a:latin typeface="Segoe Print" panose="02000600000000000000" pitchFamily="2" charset="0"/>
                </a:rPr>
                <a:t>представление по ПДД</a:t>
              </a:r>
              <a:endParaRPr lang="ru-RU" sz="2000" b="1" dirty="0">
                <a:solidFill>
                  <a:srgbClr val="C00000"/>
                </a:solidFill>
                <a:latin typeface="Segoe Print" panose="020006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476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5" descr="C:\Users\User\Desktop\img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7" t="4301" r="4159" b="3897"/>
          <a:stretch/>
        </p:blipFill>
        <p:spPr bwMode="auto">
          <a:xfrm>
            <a:off x="193324" y="1468380"/>
            <a:ext cx="8784977" cy="505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User\Desktop\ПДД\фото ЮИД ПДД 2018\IMG-20180319-WA0012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772816"/>
            <a:ext cx="8046156" cy="4353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1979712" y="260648"/>
            <a:ext cx="4885813" cy="1767330"/>
            <a:chOff x="377788" y="5316776"/>
            <a:chExt cx="4266219" cy="1432285"/>
          </a:xfrm>
        </p:grpSpPr>
        <p:sp>
          <p:nvSpPr>
            <p:cNvPr id="7" name="Овал 6"/>
            <p:cNvSpPr/>
            <p:nvPr/>
          </p:nvSpPr>
          <p:spPr>
            <a:xfrm>
              <a:off x="3140296" y="5324470"/>
              <a:ext cx="1503711" cy="141689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377788" y="5324471"/>
              <a:ext cx="1457908" cy="14168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1719904" y="5316776"/>
              <a:ext cx="1420391" cy="1432285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Picture 5" descr="C:\Users\User\Desktop\img14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67" t="4301" r="4159" b="3897"/>
            <a:stretch/>
          </p:blipFill>
          <p:spPr bwMode="auto">
            <a:xfrm>
              <a:off x="549136" y="5530993"/>
              <a:ext cx="3836362" cy="10038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746098" y="5721863"/>
              <a:ext cx="3368002" cy="5736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rgbClr val="C00000"/>
                  </a:solidFill>
                  <a:latin typeface="Segoe Print" panose="02000600000000000000" pitchFamily="2" charset="0"/>
                </a:rPr>
                <a:t>Конкурс </a:t>
              </a:r>
            </a:p>
            <a:p>
              <a:pPr algn="ctr"/>
              <a:r>
                <a:rPr lang="ru-RU" sz="2000" b="1" dirty="0" smtClean="0">
                  <a:solidFill>
                    <a:srgbClr val="C00000"/>
                  </a:solidFill>
                  <a:latin typeface="Segoe Print" panose="02000600000000000000" pitchFamily="2" charset="0"/>
                </a:rPr>
                <a:t> «Нарисуй дорожный знак»</a:t>
              </a:r>
              <a:endParaRPr lang="ru-RU" sz="2000" b="1" dirty="0">
                <a:solidFill>
                  <a:srgbClr val="C00000"/>
                </a:solidFill>
                <a:latin typeface="Segoe Print" panose="020006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334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" name="Picture 5" descr="C:\Users\User\Desktop\img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7" t="4301" r="4159" b="3897"/>
          <a:stretch/>
        </p:blipFill>
        <p:spPr bwMode="auto">
          <a:xfrm>
            <a:off x="539551" y="260648"/>
            <a:ext cx="6264697" cy="442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ПДД\фото ЮИД ПДД 2018\IMG-20180322-WA002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31" y="489718"/>
            <a:ext cx="5289336" cy="396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User\Desktop\img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7" t="4301" r="4159" b="3897"/>
          <a:stretch/>
        </p:blipFill>
        <p:spPr bwMode="auto">
          <a:xfrm>
            <a:off x="4030811" y="3157414"/>
            <a:ext cx="5032177" cy="355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\Desktop\ПДД\фото ЮИД ПДД 2018\IMG-20180322-WA00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667" y="3419506"/>
            <a:ext cx="4176464" cy="30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4285" y="4676295"/>
            <a:ext cx="4885812" cy="1767330"/>
            <a:chOff x="377788" y="5316776"/>
            <a:chExt cx="4266219" cy="1432285"/>
          </a:xfrm>
        </p:grpSpPr>
        <p:sp>
          <p:nvSpPr>
            <p:cNvPr id="8" name="Овал 7"/>
            <p:cNvSpPr/>
            <p:nvPr/>
          </p:nvSpPr>
          <p:spPr>
            <a:xfrm>
              <a:off x="3140296" y="5324470"/>
              <a:ext cx="1503711" cy="141689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377788" y="5324471"/>
              <a:ext cx="1457908" cy="14168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1719904" y="5316776"/>
              <a:ext cx="1420391" cy="1432285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5" descr="C:\Users\User\Desktop\img14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67" t="4301" r="4159" b="3897"/>
            <a:stretch/>
          </p:blipFill>
          <p:spPr bwMode="auto">
            <a:xfrm>
              <a:off x="549136" y="5530993"/>
              <a:ext cx="3836362" cy="10038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1318401" y="5746075"/>
              <a:ext cx="2272023" cy="5736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rgbClr val="C00000"/>
                  </a:solidFill>
                  <a:latin typeface="Segoe Print" panose="02000600000000000000" pitchFamily="2" charset="0"/>
                </a:rPr>
                <a:t>Выступление </a:t>
              </a:r>
            </a:p>
            <a:p>
              <a:pPr algn="ctr"/>
              <a:r>
                <a:rPr lang="ru-RU" sz="2000" b="1" dirty="0" smtClean="0">
                  <a:solidFill>
                    <a:srgbClr val="C00000"/>
                  </a:solidFill>
                  <a:latin typeface="Segoe Print" panose="02000600000000000000" pitchFamily="2" charset="0"/>
                </a:rPr>
                <a:t>на конкурсе ЮИД</a:t>
              </a:r>
              <a:endParaRPr lang="ru-RU" sz="2000" b="1" dirty="0">
                <a:solidFill>
                  <a:srgbClr val="C00000"/>
                </a:solidFill>
                <a:latin typeface="Segoe Print" panose="020006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542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5" descr="C:\Users\User\Desktop\img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7" t="4301" r="4159" b="3897"/>
          <a:stretch/>
        </p:blipFill>
        <p:spPr bwMode="auto">
          <a:xfrm>
            <a:off x="827584" y="1700350"/>
            <a:ext cx="7704856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User\Desktop\ПДД\фото ЮИД ПДД 2018\IMG-20180322-WA0027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8"/>
          <a:stretch/>
        </p:blipFill>
        <p:spPr bwMode="auto">
          <a:xfrm>
            <a:off x="1654965" y="2284629"/>
            <a:ext cx="6050094" cy="38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2173314" y="74477"/>
            <a:ext cx="4885812" cy="1767330"/>
            <a:chOff x="377788" y="5316776"/>
            <a:chExt cx="4266219" cy="1432285"/>
          </a:xfrm>
        </p:grpSpPr>
        <p:sp>
          <p:nvSpPr>
            <p:cNvPr id="8" name="Овал 7"/>
            <p:cNvSpPr/>
            <p:nvPr/>
          </p:nvSpPr>
          <p:spPr>
            <a:xfrm>
              <a:off x="3140296" y="5324470"/>
              <a:ext cx="1503711" cy="141689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377788" y="5324471"/>
              <a:ext cx="1457908" cy="14168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1719904" y="5316776"/>
              <a:ext cx="1420391" cy="1432285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5" descr="C:\Users\User\Desktop\img14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67" t="4301" r="4159" b="3897"/>
            <a:stretch/>
          </p:blipFill>
          <p:spPr bwMode="auto">
            <a:xfrm>
              <a:off x="549136" y="5530993"/>
              <a:ext cx="3836362" cy="10038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1270993" y="5530993"/>
              <a:ext cx="2318214" cy="6734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rgbClr val="C00000"/>
                  </a:solidFill>
                  <a:latin typeface="Segoe Print" panose="02000600000000000000" pitchFamily="2" charset="0"/>
                </a:rPr>
                <a:t> </a:t>
              </a:r>
            </a:p>
            <a:p>
              <a:pPr algn="ctr"/>
              <a:r>
                <a:rPr lang="ru-RU" sz="2800" b="1" dirty="0" smtClean="0">
                  <a:solidFill>
                    <a:srgbClr val="C00000"/>
                  </a:solidFill>
                  <a:latin typeface="Segoe Print" panose="02000600000000000000" pitchFamily="2" charset="0"/>
                </a:rPr>
                <a:t>Отряд ЮИД</a:t>
              </a:r>
              <a:endParaRPr lang="ru-RU" sz="2800" b="1" dirty="0">
                <a:solidFill>
                  <a:srgbClr val="C00000"/>
                </a:solidFill>
                <a:latin typeface="Segoe Print" panose="020006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086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81</Words>
  <Application>Microsoft Office PowerPoint</Application>
  <PresentationFormat>Экран (4:3)</PresentationFormat>
  <Paragraphs>32</Paragraphs>
  <Slides>14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12</cp:revision>
  <dcterms:created xsi:type="dcterms:W3CDTF">2018-09-27T18:45:21Z</dcterms:created>
  <dcterms:modified xsi:type="dcterms:W3CDTF">2019-01-11T06:37:31Z</dcterms:modified>
</cp:coreProperties>
</file>