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F201C-9C4C-4CA9-9DAF-7725F10F081A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5963CC-86F3-40CD-9719-36CEDF7D00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"/>
            <a:ext cx="9099166" cy="6887658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638132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МБОУ ПСОШ №2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059640"/>
            <a:ext cx="4752528" cy="56097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целях привлечения внимания родителей к проблеме детского дорожно-транспортного травматизма планируем провести:</a:t>
            </a:r>
          </a:p>
          <a:p>
            <a:pPr algn="just"/>
            <a:r>
              <a:rPr lang="ru-RU" sz="1800" dirty="0" smtClean="0"/>
              <a:t>Беседу на тему: «Безопасность на дорогах-наше общее дело»</a:t>
            </a:r>
          </a:p>
          <a:p>
            <a:pPr algn="just"/>
            <a:r>
              <a:rPr lang="ru-RU" sz="1800" dirty="0" smtClean="0"/>
              <a:t>Встречу с инспектором по пропаганде дорожного движения.</a:t>
            </a:r>
          </a:p>
          <a:p>
            <a:pPr algn="just"/>
            <a:r>
              <a:rPr lang="ru-RU" sz="1800" dirty="0" smtClean="0"/>
              <a:t>Семейный конкурс: «Наша семья самая заметная»</a:t>
            </a:r>
          </a:p>
          <a:p>
            <a:pPr algn="just"/>
            <a:r>
              <a:rPr lang="ru-RU" sz="1800" dirty="0" smtClean="0"/>
              <a:t>Совместно с родителями организовать велопробег по улицам села. </a:t>
            </a:r>
          </a:p>
          <a:p>
            <a:pPr algn="just"/>
            <a:r>
              <a:rPr lang="ru-RU" sz="1800" dirty="0" smtClean="0"/>
              <a:t>Оформление плакатов и листовок: «Мы в ответе за безопасность детей на дороге»</a:t>
            </a:r>
          </a:p>
          <a:p>
            <a:pPr algn="just"/>
            <a:r>
              <a:rPr lang="ru-RU" sz="1800" dirty="0" smtClean="0"/>
              <a:t>Обновить информационные стенды, буклеты, папки передвижки для родителей.</a:t>
            </a:r>
          </a:p>
          <a:p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358">
            <a:off x="228890" y="752822"/>
            <a:ext cx="2605102" cy="1782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004">
            <a:off x="143384" y="4724646"/>
            <a:ext cx="2553907" cy="2003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7" y="2625558"/>
            <a:ext cx="2470285" cy="1987289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550350" y="177521"/>
            <a:ext cx="5925042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«Путешествие по стране ПДД»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97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0301" y="684076"/>
            <a:ext cx="5662809" cy="5688632"/>
          </a:xfrm>
        </p:spPr>
        <p:txBody>
          <a:bodyPr>
            <a:noAutofit/>
          </a:bodyPr>
          <a:lstStyle/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Совместно с Д. Шипиловым была проведена акция: «Безопасность детей-пешеходов» Инспектор подробно разъяснил детям и родителям, насколько важны удерживающие устройства в автомобилях, рассказал о значимости светоотражающих элементов, вручил памятки с основными правилами для пешеходов.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47">
            <a:off x="2999176" y="4347478"/>
            <a:ext cx="2942415" cy="2206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789">
            <a:off x="6083501" y="3798489"/>
            <a:ext cx="2653153" cy="2437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64">
            <a:off x="141422" y="3860843"/>
            <a:ext cx="2691680" cy="2312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986">
            <a:off x="157965" y="890930"/>
            <a:ext cx="3106690" cy="2330018"/>
          </a:xfrm>
          <a:prstGeom prst="rect">
            <a:avLst/>
          </a:prstGeom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467544" y="0"/>
            <a:ext cx="8921971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«Мы делаем мир безопаснее»</a:t>
            </a:r>
          </a:p>
        </p:txBody>
      </p:sp>
    </p:spTree>
    <p:extLst>
      <p:ext uri="{BB962C8B-B14F-4D97-AF65-F5344CB8AC3E}">
        <p14:creationId xmlns:p14="http://schemas.microsoft.com/office/powerpoint/2010/main" val="9464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25927" y="674569"/>
            <a:ext cx="5256584" cy="499231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рамках проведения осеннего декадника «Безопасные школьные каникулы» была проведена сюжетно-ролевая игра по ПДД «Машенька идет в гости» Цель данного мероприятия: формирование навыков безопасного поведения на дороге, уточнить названия некоторых видов транспорта, закрепить понятие «дорога»,  «тротуар», «проезжая часть»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205">
            <a:off x="3112567" y="4397332"/>
            <a:ext cx="2519242" cy="2104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128">
            <a:off x="6084168" y="4550910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953">
            <a:off x="142570" y="4623983"/>
            <a:ext cx="2777432" cy="208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478">
            <a:off x="230886" y="2422485"/>
            <a:ext cx="2612922" cy="1959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410">
            <a:off x="230885" y="332656"/>
            <a:ext cx="2612923" cy="19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41429"/>
            <a:ext cx="8517330" cy="29435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Проведена беседа с родителями о необходимости и эффективности использования светоотражающих  элементов. После  беседы все родители приобрели своим детям и себе </a:t>
            </a:r>
            <a:r>
              <a:rPr lang="ru-RU" sz="1800" dirty="0" err="1" smtClean="0"/>
              <a:t>фликеры</a:t>
            </a:r>
            <a:r>
              <a:rPr lang="ru-RU" sz="1800" dirty="0" smtClean="0"/>
              <a:t> и прикрепили на верхнюю одежду.</a:t>
            </a:r>
          </a:p>
          <a:p>
            <a:endParaRPr lang="ru-RU" sz="1800" dirty="0"/>
          </a:p>
          <a:p>
            <a:endParaRPr lang="ru-RU" sz="1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311">
            <a:off x="6197678" y="1606352"/>
            <a:ext cx="2585788" cy="167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0">
            <a:off x="3062476" y="1636635"/>
            <a:ext cx="2628007" cy="17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311">
            <a:off x="134242" y="1727926"/>
            <a:ext cx="2503643" cy="1783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83043"/>
            <a:ext cx="2201601" cy="1782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3" y="4771050"/>
            <a:ext cx="2525517" cy="1894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668">
            <a:off x="153707" y="4944762"/>
            <a:ext cx="2366661" cy="17749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584" y="3717032"/>
            <a:ext cx="764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занятиях по ИЗО деятельности воспитанники с удовольствием рисуют, клеят, лепят необходимые  атрибуты дорожного движения </a:t>
            </a:r>
          </a:p>
        </p:txBody>
      </p:sp>
    </p:spTree>
    <p:extLst>
      <p:ext uri="{BB962C8B-B14F-4D97-AF65-F5344CB8AC3E}">
        <p14:creationId xmlns:p14="http://schemas.microsoft.com/office/powerpoint/2010/main" val="7668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79712" y="69273"/>
            <a:ext cx="5637010" cy="88211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«Дорожная грамота»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7408"/>
            <a:ext cx="7055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ЧЕМ ЯРЧЕ, ТЕМ БЕЗОПАСНЕЕ!</a:t>
            </a:r>
          </a:p>
          <a:p>
            <a:r>
              <a:rPr lang="ru-RU" sz="1400" dirty="0"/>
              <a:t>На основании постановление Правительства Российской Федерации от 14 ноября 2014 года № 1197 «О внесении изменений в Правила дорожного движения Российской Федерации»  в целях повышения видимости пешеходов в тёмное время суток,</a:t>
            </a:r>
            <a:r>
              <a:rPr lang="ru-RU" sz="1400" b="1" dirty="0"/>
              <a:t> </a:t>
            </a:r>
            <a:r>
              <a:rPr lang="ru-RU" sz="1400" dirty="0"/>
              <a:t>с 1 июля 2015 года вошло в силу  требование об обязательном применении пешеходами </a:t>
            </a:r>
            <a:r>
              <a:rPr lang="ru-RU" sz="1400" dirty="0" err="1"/>
              <a:t>световозвращающих</a:t>
            </a:r>
            <a:r>
              <a:rPr lang="ru-RU" sz="1400" dirty="0"/>
              <a:t> элементов при движении по проезжей части вне населённых пунктов в указанный период времени.</a:t>
            </a:r>
          </a:p>
          <a:p>
            <a:r>
              <a:rPr lang="ru-RU" sz="1400" dirty="0"/>
              <a:t>ИСПОЛЬЗУЙТЕ СВЕТОВОЗВРАЩАТЕЛИ ПРАВИЛЬНО.</a:t>
            </a:r>
          </a:p>
          <a:p>
            <a:r>
              <a:rPr lang="ru-RU" sz="1400" dirty="0"/>
              <a:t>ОНИ ДОЛЖНЫ БЫТЬ ВИДНЫ ВОДИТЕЛЯМ!</a:t>
            </a:r>
          </a:p>
          <a:p>
            <a:r>
              <a:rPr lang="ru-RU" sz="1400" u="sng" dirty="0" smtClean="0"/>
              <a:t>Как </a:t>
            </a:r>
            <a:r>
              <a:rPr lang="ru-RU" sz="1400" u="sng" dirty="0"/>
              <a:t>это работает?</a:t>
            </a:r>
            <a:endParaRPr lang="ru-RU" sz="1400" dirty="0"/>
          </a:p>
          <a:p>
            <a:r>
              <a:rPr lang="ru-RU" sz="1400" dirty="0" err="1"/>
              <a:t>Световозвращатель</a:t>
            </a:r>
            <a:r>
              <a:rPr lang="ru-RU" sz="1400" dirty="0"/>
              <a:t> отражает свет обратно к его источнику («возвращает» свет). Водитель в свете фар издалека видит </a:t>
            </a:r>
            <a:r>
              <a:rPr lang="ru-RU" sz="1400" dirty="0" err="1"/>
              <a:t>световозвращатель</a:t>
            </a:r>
            <a:r>
              <a:rPr lang="ru-RU" sz="1400" dirty="0"/>
              <a:t> как яркое светящееся пятно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67408"/>
            <a:ext cx="2088232" cy="2818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5" y="3660508"/>
            <a:ext cx="9036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Виды </a:t>
            </a:r>
            <a:r>
              <a:rPr lang="ru-RU" sz="1400" b="1" i="1" dirty="0" err="1" smtClean="0"/>
              <a:t>световозвращателей</a:t>
            </a:r>
            <a:r>
              <a:rPr lang="ru-RU" sz="1400" b="1" i="1" dirty="0" smtClean="0"/>
              <a:t>:</a:t>
            </a:r>
            <a:endParaRPr lang="ru-RU" sz="1400" dirty="0" smtClean="0"/>
          </a:p>
          <a:p>
            <a:pPr lvl="0"/>
            <a:r>
              <a:rPr lang="ru-RU" sz="1400" b="1" dirty="0" smtClean="0"/>
              <a:t>Браслеты</a:t>
            </a:r>
            <a:endParaRPr lang="ru-RU" sz="1400" dirty="0" smtClean="0"/>
          </a:p>
          <a:p>
            <a:r>
              <a:rPr lang="ru-RU" sz="1400" dirty="0" smtClean="0"/>
              <a:t>Они быстро надеваются, их можно закрепить на руке, ноге, ручках сумки или рюкзака, на элементах рамы велосипеда или коляски.</a:t>
            </a:r>
          </a:p>
          <a:p>
            <a:pPr lvl="0"/>
            <a:r>
              <a:rPr lang="ru-RU" sz="1400" b="1" dirty="0" smtClean="0"/>
              <a:t>Жилеты</a:t>
            </a:r>
            <a:endParaRPr lang="ru-RU" sz="1400" dirty="0" smtClean="0"/>
          </a:p>
          <a:p>
            <a:r>
              <a:rPr lang="ru-RU" sz="1400" dirty="0" smtClean="0"/>
              <a:t>Сигнальный цвет и </a:t>
            </a:r>
            <a:r>
              <a:rPr lang="ru-RU" sz="1400" dirty="0" err="1" smtClean="0"/>
              <a:t>световозвращатели</a:t>
            </a:r>
            <a:r>
              <a:rPr lang="ru-RU" sz="1400" dirty="0" smtClean="0"/>
              <a:t> большой площади позволяют быть заметным и днем, и ночью. Надевай жилет, когда едешь на велосипеде или идешь по обочине проезжей части.</a:t>
            </a:r>
          </a:p>
          <a:p>
            <a:pPr lvl="0"/>
            <a:r>
              <a:rPr lang="ru-RU" sz="1400" b="1" dirty="0" smtClean="0"/>
              <a:t>Брелоки</a:t>
            </a:r>
            <a:endParaRPr lang="ru-RU" sz="1400" dirty="0" smtClean="0"/>
          </a:p>
          <a:p>
            <a:r>
              <a:rPr lang="ru-RU" sz="1400" dirty="0" smtClean="0"/>
              <a:t>Яркие </a:t>
            </a:r>
            <a:r>
              <a:rPr lang="ru-RU" sz="1400" dirty="0" err="1" smtClean="0"/>
              <a:t>световозвращающие</a:t>
            </a:r>
            <a:r>
              <a:rPr lang="ru-RU" sz="1400" dirty="0" smtClean="0"/>
              <a:t> брелоки и значки различных цветов можно закрепить на одежде с помощью застежек, цепочек или магнитных креплений.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09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829" y="332656"/>
            <a:ext cx="9036496" cy="109814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Самое главное правило- самим показывать пример детям, не нарушать ПДД в присутствии детей.</a:t>
            </a:r>
          </a:p>
          <a:p>
            <a:pPr algn="ctr"/>
            <a:r>
              <a:rPr lang="ru-RU" sz="1800" dirty="0" smtClean="0"/>
              <a:t>Мы надеемся, что соблюдение правил дорожного движения родителями, должно непременно снизить детский дорожно-транспортный травматизм.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41">
            <a:off x="847718" y="4317466"/>
            <a:ext cx="3392528" cy="2302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73">
            <a:off x="4911054" y="4279929"/>
            <a:ext cx="3130397" cy="2347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15">
            <a:off x="6195053" y="2038326"/>
            <a:ext cx="2818355" cy="208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616">
            <a:off x="79444" y="1938585"/>
            <a:ext cx="3055981" cy="218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59" y="1700808"/>
            <a:ext cx="2937941" cy="1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" y="0"/>
            <a:ext cx="9099166" cy="6887658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638132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МБОУ ПСОШ №2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455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</cp:lastModifiedBy>
  <cp:revision>17</cp:revision>
  <dcterms:created xsi:type="dcterms:W3CDTF">2017-03-11T16:08:58Z</dcterms:created>
  <dcterms:modified xsi:type="dcterms:W3CDTF">2017-03-22T06:52:48Z</dcterms:modified>
</cp:coreProperties>
</file>